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9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0ED7-3CCA-493F-A73E-C9C5FDABA06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C61A-2674-4D38-B063-7E35E12BE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0ED7-3CCA-493F-A73E-C9C5FDABA06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C61A-2674-4D38-B063-7E35E12BE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0ED7-3CCA-493F-A73E-C9C5FDABA06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C61A-2674-4D38-B063-7E35E12BE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0ED7-3CCA-493F-A73E-C9C5FDABA06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C61A-2674-4D38-B063-7E35E12BE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0ED7-3CCA-493F-A73E-C9C5FDABA06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C61A-2674-4D38-B063-7E35E12BE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0ED7-3CCA-493F-A73E-C9C5FDABA06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C61A-2674-4D38-B063-7E35E12BEB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0ED7-3CCA-493F-A73E-C9C5FDABA06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C61A-2674-4D38-B063-7E35E12BE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0ED7-3CCA-493F-A73E-C9C5FDABA06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C61A-2674-4D38-B063-7E35E12BE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0ED7-3CCA-493F-A73E-C9C5FDABA06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C61A-2674-4D38-B063-7E35E12BE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0ED7-3CCA-493F-A73E-C9C5FDABA06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11C61A-2674-4D38-B063-7E35E12BE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0ED7-3CCA-493F-A73E-C9C5FDABA06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C61A-2674-4D38-B063-7E35E12BE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2BD0ED7-3CCA-493F-A73E-C9C5FDABA06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B11C61A-2674-4D38-B063-7E35E12BEB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Rights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By: Ryan Scott Atkinson McKenna Elisabeth Backhaus</a:t>
            </a:r>
            <a:endParaRPr lang="en-US" sz="1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5566">
            <a:off x="6540925" y="2975111"/>
            <a:ext cx="2238375" cy="2371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64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51400">
            <a:off x="6331408" y="2595599"/>
            <a:ext cx="21336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Digital rights are rights and regulations on the computer.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You need to follow these rules when on the internet.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Everyone has the right to use this technology.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16688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0274">
            <a:off x="4924065" y="451557"/>
            <a:ext cx="3027408" cy="32949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In a school.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At home.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They can be anywhere.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They can be found in organizations in the AUP.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446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We want the internet to be safe.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So we can have the rights, behavior and freedom of being able to use technology.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AUP shows examples of rules and regulations of using the technology.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941984"/>
            <a:ext cx="2581275" cy="3030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912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520940" cy="357984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Digital rights work through the AUP.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Some AUP organizations make it. 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981200"/>
            <a:ext cx="3057525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01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When you are using a computer.  Or any other type of electronic device.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Communicating with others through a electronic device.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952" y="2404853"/>
            <a:ext cx="3453442" cy="2681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600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81</TotalTime>
  <Words>146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Digital Rights  </vt:lpstr>
      <vt:lpstr>What?</vt:lpstr>
      <vt:lpstr>Where?</vt:lpstr>
      <vt:lpstr>Why?</vt:lpstr>
      <vt:lpstr>How?</vt:lpstr>
      <vt:lpstr>When?</vt:lpstr>
    </vt:vector>
  </TitlesOfParts>
  <Company>Clear Lake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Rights</dc:title>
  <dc:creator>Technology Director</dc:creator>
  <cp:lastModifiedBy>Technology Director</cp:lastModifiedBy>
  <cp:revision>13</cp:revision>
  <dcterms:created xsi:type="dcterms:W3CDTF">2012-08-23T18:45:46Z</dcterms:created>
  <dcterms:modified xsi:type="dcterms:W3CDTF">2012-08-28T18:46:53Z</dcterms:modified>
</cp:coreProperties>
</file>